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8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4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3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6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4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1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3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4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0F12F2-4947-4D89-BF71-406C4495CABC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07223-E422-4453-8C03-0165E3D23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1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376E-6A7F-4D1B-9D74-595826DE8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 Beauty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471FD-B316-4447-93F1-7934E0078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66121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substantial  </a:t>
            </a:r>
            <a:r>
              <a:rPr lang="en-US" i="1" dirty="0"/>
              <a:t>adj.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of considerable quality or material</a:t>
            </a:r>
          </a:p>
        </p:txBody>
      </p:sp>
      <p:pic>
        <p:nvPicPr>
          <p:cNvPr id="1026" name="Picture 2" descr="STEAM Lesson Plan: Three Little Pigs Design Challenge - Inventionland  Education">
            <a:extLst>
              <a:ext uri="{FF2B5EF4-FFF2-40B4-BE49-F238E27FC236}">
                <a16:creationId xmlns:a16="http://schemas.microsoft.com/office/drawing/2014/main" id="{1A4CAAD7-5F7A-4C2B-87AD-97F4A3674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546350"/>
            <a:ext cx="43815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scarcely  </a:t>
            </a:r>
            <a:r>
              <a:rPr lang="en-US" i="1" dirty="0"/>
              <a:t>adv.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only just; barely</a:t>
            </a:r>
          </a:p>
        </p:txBody>
      </p:sp>
      <p:pic>
        <p:nvPicPr>
          <p:cNvPr id="2050" name="Picture 2" descr="Being Late. Father and Daughter Following School Bus Back View Waving To  Driver Stock Photo - Image of gesture, childhood: 158281398">
            <a:extLst>
              <a:ext uri="{FF2B5EF4-FFF2-40B4-BE49-F238E27FC236}">
                <a16:creationId xmlns:a16="http://schemas.microsoft.com/office/drawing/2014/main" id="{02CEBBC2-3E30-4A82-99A6-7E6FBF5CD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20" y="2667001"/>
            <a:ext cx="3875130" cy="28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6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fresh  </a:t>
            </a:r>
            <a:r>
              <a:rPr lang="en-US" i="1" dirty="0"/>
              <a:t>adj.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not tired, alert</a:t>
            </a:r>
          </a:p>
        </p:txBody>
      </p:sp>
      <p:pic>
        <p:nvPicPr>
          <p:cNvPr id="3074" name="Picture 2" descr="How many substitutes are allowed at Euro 2020? Squad rules explained |  Radio Times">
            <a:extLst>
              <a:ext uri="{FF2B5EF4-FFF2-40B4-BE49-F238E27FC236}">
                <a16:creationId xmlns:a16="http://schemas.microsoft.com/office/drawing/2014/main" id="{8D393CA8-CD26-4310-83A1-24EF3CDFB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527617"/>
            <a:ext cx="4191000" cy="31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3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640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bridle  </a:t>
            </a:r>
            <a:r>
              <a:rPr lang="en-US" i="1" dirty="0"/>
              <a:t>n.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a section of the harness that goes over the head and is used to control the animal</a:t>
            </a:r>
          </a:p>
        </p:txBody>
      </p:sp>
      <p:pic>
        <p:nvPicPr>
          <p:cNvPr id="4098" name="Picture 2" descr="Hunter bridle with fancy stitching">
            <a:extLst>
              <a:ext uri="{FF2B5EF4-FFF2-40B4-BE49-F238E27FC236}">
                <a16:creationId xmlns:a16="http://schemas.microsoft.com/office/drawing/2014/main" id="{ED8E114C-467F-4DF6-8F7C-57A93FD1ED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30527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rwich® Ergonomic Bridle by SmartPak">
            <a:extLst>
              <a:ext uri="{FF2B5EF4-FFF2-40B4-BE49-F238E27FC236}">
                <a16:creationId xmlns:a16="http://schemas.microsoft.com/office/drawing/2014/main" id="{9009DE6F-411B-4B0B-BCB0-EF2D62FA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0527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chaise  </a:t>
            </a:r>
            <a:r>
              <a:rPr lang="en-US" i="1" dirty="0"/>
              <a:t>n.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a light carriage that is pulled by a horse</a:t>
            </a:r>
          </a:p>
        </p:txBody>
      </p:sp>
      <p:pic>
        <p:nvPicPr>
          <p:cNvPr id="5122" name="Picture 2" descr="Chaise - Wikipedia">
            <a:extLst>
              <a:ext uri="{FF2B5EF4-FFF2-40B4-BE49-F238E27FC236}">
                <a16:creationId xmlns:a16="http://schemas.microsoft.com/office/drawing/2014/main" id="{AFDD4A95-2A06-4CC4-B0FC-5D0426064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67" y="2581276"/>
            <a:ext cx="4597083" cy="29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8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dreadful  </a:t>
            </a:r>
            <a:r>
              <a:rPr lang="en-US" i="1" dirty="0"/>
              <a:t>adj.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very bad, terrible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E97BCE1-075F-4520-9EA2-E6DCEB4FB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62572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fancying  </a:t>
            </a:r>
            <a:r>
              <a:rPr lang="en-US" i="1" dirty="0"/>
              <a:t>adj.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picturing something in one’s mind; imagining</a:t>
            </a:r>
          </a:p>
        </p:txBody>
      </p:sp>
      <p:pic>
        <p:nvPicPr>
          <p:cNvPr id="7170" name="Picture 2" descr="How to Exercise by Imagining Movements · Frontiers for Young Minds">
            <a:extLst>
              <a:ext uri="{FF2B5EF4-FFF2-40B4-BE49-F238E27FC236}">
                <a16:creationId xmlns:a16="http://schemas.microsoft.com/office/drawing/2014/main" id="{2192BF4E-35F3-4050-BD9D-E3FF935A6D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00" y="2828925"/>
            <a:ext cx="6258299" cy="25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7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D64C-4622-489B-AC96-A59923ED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mash  </a:t>
            </a:r>
            <a:r>
              <a:rPr lang="en-US" i="1" dirty="0"/>
              <a:t>n.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a soft mixture of grains fed to an animal</a:t>
            </a:r>
          </a:p>
        </p:txBody>
      </p:sp>
      <p:pic>
        <p:nvPicPr>
          <p:cNvPr id="8194" name="Picture 2" descr="Slobber Mash - HAVENS Horsefeed USA">
            <a:extLst>
              <a:ext uri="{FF2B5EF4-FFF2-40B4-BE49-F238E27FC236}">
                <a16:creationId xmlns:a16="http://schemas.microsoft.com/office/drawing/2014/main" id="{35985D3D-C5E0-4E98-A45D-DE5D0A556E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2978150"/>
            <a:ext cx="3681413" cy="25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atwave: How the Household Cavalry Mounted Regiment is keeping its horses  cool">
            <a:extLst>
              <a:ext uri="{FF2B5EF4-FFF2-40B4-BE49-F238E27FC236}">
                <a16:creationId xmlns:a16="http://schemas.microsoft.com/office/drawing/2014/main" id="{C902C6BA-6C1D-42A0-BCDA-BF0F233B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19" y="2978150"/>
            <a:ext cx="4364206" cy="24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40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94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Black Beauty </vt:lpstr>
      <vt:lpstr>substantial  adj.   of considerable quality or material</vt:lpstr>
      <vt:lpstr>scarcely  adv.   only just; barely</vt:lpstr>
      <vt:lpstr>fresh  adj.   not tired, alert</vt:lpstr>
      <vt:lpstr>bridle  n.   a section of the harness that goes over the head and is used to control the animal</vt:lpstr>
      <vt:lpstr>chaise  n.   a light carriage that is pulled by a horse</vt:lpstr>
      <vt:lpstr>dreadful  adj.   very bad, terrible</vt:lpstr>
      <vt:lpstr>fancying  adj.   picturing something in one’s mind; imagining</vt:lpstr>
      <vt:lpstr>mash  n.   a soft mixture of grains fed to an animal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Beauty </dc:title>
  <dc:creator>Chad VanderMeulen</dc:creator>
  <cp:lastModifiedBy>Chad VanderMeulen</cp:lastModifiedBy>
  <cp:revision>1</cp:revision>
  <dcterms:created xsi:type="dcterms:W3CDTF">2022-08-28T17:19:36Z</dcterms:created>
  <dcterms:modified xsi:type="dcterms:W3CDTF">2022-08-28T18:00:01Z</dcterms:modified>
</cp:coreProperties>
</file>